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B6EB85-AD27-44AC-8086-055AEC091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3DA9B15-BEB0-4693-8F8A-3BC8AAC54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47390C8-AF83-4292-A9AA-A82668FB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DFD942-888D-4EDF-929D-6F36B606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71FC86-A266-4AE0-999E-8775E79F3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25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75BE66-ABAA-4C15-9F8A-EA576982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13E984E-B5BD-4EAD-BF72-F9930EE8A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559BF72-A642-4605-B885-98D6CFAD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D4C6E38-30AB-4CBA-8B91-12E1A4800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3BDD5D7-1645-4236-B4D8-FCB6ED25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988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1E66A30-D027-4ADF-B1CA-2BA61B29F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FBD5323-2BBB-461D-89FA-9E50487A6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8D02EDD-13B3-44A9-B120-5C14178D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78D64C8-24CF-4A52-8DE3-2168DBDA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A7C69CA-521A-4525-A1A4-16112976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178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80FCBE-5054-4755-A981-79A60593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0BB368-4194-4005-A0E4-A4DBA6391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E387B89-076E-4CB8-9840-5DB591FBB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B8E4CC1-07DE-44F9-8423-C555BDA9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BD98C79-1B7E-4082-80F4-2F944439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9FFEDF-A223-4D36-AEDB-E74FD3C83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D3E9BE6-3B00-458B-B07D-86AB36561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3DE85AA-8E5A-4235-8037-C2CE2BED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1E10F0-EB1A-498E-AA91-9147609C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B060B0E-C3AA-4395-B0D7-51751F30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817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21642C-8155-4008-8DC9-0CD5372D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93ACF7-6789-41EF-A015-6479978CD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5D1FC2D-FFDC-4F3E-B53C-8391C732A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2B20EDD-8904-43C7-9610-B8857CFD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D664700-40D5-4F57-AD0A-E74D3CEBE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2891FEB-809C-4A8E-A046-C5189832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35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B9659B-2B79-4284-8605-8B5E42DE9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13A60D3-40F4-4613-8C5C-7FA8584F9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D72E00F-5D37-42A7-8521-8010550FD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F5AEE20-82B6-42C3-9D27-DF7A2F6AF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86448DA-815D-4304-83E7-442E639B8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EBCD5F9-4935-4758-A7F8-1170B028E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EF6C829-0BF8-47F6-B44F-CBA552D5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1472133-399A-49AF-8593-77DE62B7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585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954EE9-9725-4F36-A1EC-6A8E6D6F4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B47EBC3-1596-4F94-A482-89D6EEEB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1180515-B3EC-40BB-AE7F-572FABF11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8C5EB49-66AB-4DBB-9A94-F76A48C5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49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239343D-9ACB-49B1-BE2E-F869563D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DCAB7C5-2D9B-46BA-8CBB-83F1192C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0118C3A-C3E6-49B3-8FDD-EE20BE47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18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2BF258-81F9-4FAE-9797-E42C1F3E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9BDF53-7A2F-481C-B878-2F9EE2E68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5F9357A-3E39-44C6-9970-6D2370035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FB7F40C-5678-4336-9841-6B3E2863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8F467B9-5979-46F7-AE35-65158E68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1D33AEB-1FA8-421A-8A5A-1BD7FE9D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11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773760-B751-45DD-942C-24782B870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A0E0C60-FB25-4B83-9C1C-B17FF4EA8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F66269D-C367-4394-9E66-3BCE508C5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895E371-22FE-4D11-B755-086E12035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DAA919E-DB9D-4466-A4AF-2CB4ED1A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48EDEBF-7021-4585-A1F6-C0786C4F4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649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DEFB958-1C44-4A16-B0D5-7451D905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DDF2257-5444-4CD0-891E-F9216E345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E940027-DBE6-4C4D-99FB-666DDCED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8B93-A9BE-410F-AC71-1861925E26C7}" type="datetimeFigureOut">
              <a:rPr lang="hr-HR" smtClean="0"/>
              <a:t>16.3.2021.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6707709-20D8-4E1A-88BD-A7CADC6E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E48B25F-23C6-49F6-9E46-7AD202741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106ED-140C-48BF-BEE3-9B91D91FAF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92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fif"/><Relationship Id="rId5" Type="http://schemas.openxmlformats.org/officeDocument/2006/relationships/image" Target="../media/image4.jfif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45638A-3793-4EC3-9BAE-488731526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err="1"/>
              <a:t>Höfliche</a:t>
            </a:r>
            <a:r>
              <a:rPr lang="hr-HR" b="1" dirty="0"/>
              <a:t> </a:t>
            </a:r>
            <a:r>
              <a:rPr lang="hr-HR" b="1" dirty="0" err="1"/>
              <a:t>Bitten</a:t>
            </a:r>
            <a:r>
              <a:rPr lang="hr-HR" b="1" dirty="0"/>
              <a:t> </a:t>
            </a:r>
            <a:r>
              <a:rPr lang="hr-HR" b="1" dirty="0" err="1"/>
              <a:t>und</a:t>
            </a:r>
            <a:r>
              <a:rPr lang="hr-HR" b="1" dirty="0"/>
              <a:t> </a:t>
            </a:r>
            <a:r>
              <a:rPr lang="hr-HR" b="1" dirty="0" err="1"/>
              <a:t>Aufforderungen</a:t>
            </a:r>
            <a:r>
              <a:rPr lang="hr-HR" b="1" dirty="0"/>
              <a:t> </a:t>
            </a:r>
            <a:r>
              <a:rPr lang="hr-HR" b="1" dirty="0" err="1"/>
              <a:t>ausdrücken</a:t>
            </a:r>
            <a:endParaRPr lang="hr-HR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25C9DF-2F36-4BA0-A689-A9474E80F3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5400" dirty="0" err="1">
                <a:solidFill>
                  <a:srgbClr val="FF0000"/>
                </a:solidFill>
              </a:rPr>
              <a:t>Konjunktiv</a:t>
            </a:r>
            <a:r>
              <a:rPr lang="hr-HR" sz="5400" dirty="0">
                <a:solidFill>
                  <a:srgbClr val="FF0000"/>
                </a:solidFill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73657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67AE78-33AE-469F-A82B-B9A00EFF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Mit 30 </a:t>
            </a:r>
            <a:r>
              <a:rPr lang="hr-HR" dirty="0" err="1"/>
              <a:t>Jahren</a:t>
            </a:r>
            <a:r>
              <a:rPr lang="hr-HR" dirty="0"/>
              <a:t>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448234-CDD2-42E1-A727-05CA7232D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7"/>
            <a:ext cx="10515600" cy="4534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3400" dirty="0"/>
              <a:t>Mit 30 </a:t>
            </a:r>
            <a:r>
              <a:rPr lang="hr-HR" sz="3400" dirty="0" err="1"/>
              <a:t>Jahren</a:t>
            </a:r>
            <a:r>
              <a:rPr lang="hr-HR" sz="3400" dirty="0"/>
              <a:t> </a:t>
            </a:r>
            <a:r>
              <a:rPr lang="hr-HR" sz="3400" dirty="0" err="1"/>
              <a:t>würde</a:t>
            </a:r>
            <a:r>
              <a:rPr lang="hr-HR" sz="3400" dirty="0"/>
              <a:t> </a:t>
            </a:r>
            <a:r>
              <a:rPr lang="hr-HR" sz="3400" dirty="0" err="1"/>
              <a:t>ich</a:t>
            </a:r>
            <a:r>
              <a:rPr lang="hr-HR" sz="3400" dirty="0"/>
              <a:t> mir </a:t>
            </a:r>
            <a:r>
              <a:rPr lang="hr-HR" sz="3400" dirty="0" err="1"/>
              <a:t>wünschen</a:t>
            </a:r>
            <a:r>
              <a:rPr lang="hr-HR" sz="3400" dirty="0"/>
              <a:t> </a:t>
            </a:r>
            <a:r>
              <a:rPr lang="hr-HR" sz="3400" dirty="0" err="1"/>
              <a:t>einen</a:t>
            </a:r>
            <a:r>
              <a:rPr lang="hr-HR" sz="3400" dirty="0"/>
              <a:t> </a:t>
            </a:r>
            <a:r>
              <a:rPr lang="hr-HR" sz="3400" dirty="0" err="1"/>
              <a:t>Beruf</a:t>
            </a:r>
            <a:r>
              <a:rPr lang="hr-HR" sz="3400" dirty="0"/>
              <a:t> </a:t>
            </a:r>
            <a:r>
              <a:rPr lang="hr-HR" sz="3400" dirty="0" err="1"/>
              <a:t>zu</a:t>
            </a:r>
            <a:r>
              <a:rPr lang="hr-HR" sz="3400" dirty="0"/>
              <a:t> </a:t>
            </a:r>
            <a:r>
              <a:rPr lang="hr-HR" sz="3400" dirty="0" err="1"/>
              <a:t>haben</a:t>
            </a:r>
            <a:r>
              <a:rPr lang="hr-HR" sz="3400" dirty="0"/>
              <a:t>. </a:t>
            </a:r>
            <a:r>
              <a:rPr lang="hr-HR" sz="3400" dirty="0" err="1"/>
              <a:t>Mein</a:t>
            </a:r>
            <a:r>
              <a:rPr lang="hr-HR" sz="3400" dirty="0"/>
              <a:t> </a:t>
            </a:r>
            <a:r>
              <a:rPr lang="hr-HR" sz="3400" dirty="0" err="1"/>
              <a:t>Traum</a:t>
            </a:r>
            <a:r>
              <a:rPr lang="hr-HR" sz="3400" dirty="0"/>
              <a:t> </a:t>
            </a:r>
            <a:r>
              <a:rPr lang="hr-HR" sz="3400" dirty="0" err="1"/>
              <a:t>wäre</a:t>
            </a:r>
            <a:r>
              <a:rPr lang="hr-HR" sz="3400" dirty="0"/>
              <a:t> </a:t>
            </a:r>
            <a:r>
              <a:rPr lang="hr-HR" sz="3400" dirty="0" err="1"/>
              <a:t>ein</a:t>
            </a:r>
            <a:r>
              <a:rPr lang="hr-HR" sz="3400" dirty="0"/>
              <a:t> </a:t>
            </a:r>
            <a:r>
              <a:rPr lang="hr-HR" sz="3400" dirty="0" err="1"/>
              <a:t>großes</a:t>
            </a:r>
            <a:r>
              <a:rPr lang="hr-HR" sz="3400" dirty="0"/>
              <a:t> </a:t>
            </a:r>
            <a:r>
              <a:rPr lang="hr-HR" sz="3400" dirty="0" err="1"/>
              <a:t>Haus</a:t>
            </a:r>
            <a:r>
              <a:rPr lang="hr-HR" sz="3400" dirty="0"/>
              <a:t>. </a:t>
            </a:r>
            <a:r>
              <a:rPr lang="hr-HR" sz="3400" dirty="0" err="1"/>
              <a:t>Hinter</a:t>
            </a:r>
            <a:r>
              <a:rPr lang="hr-HR" sz="3400" dirty="0"/>
              <a:t> </a:t>
            </a:r>
            <a:r>
              <a:rPr lang="hr-HR" sz="3400" dirty="0" err="1"/>
              <a:t>dem</a:t>
            </a:r>
            <a:r>
              <a:rPr lang="hr-HR" sz="3400" dirty="0"/>
              <a:t> </a:t>
            </a:r>
            <a:r>
              <a:rPr lang="hr-HR" sz="3400" dirty="0" err="1"/>
              <a:t>Haus</a:t>
            </a:r>
            <a:r>
              <a:rPr lang="hr-HR" sz="3400" dirty="0"/>
              <a:t> </a:t>
            </a:r>
            <a:r>
              <a:rPr lang="hr-HR" sz="3400" dirty="0" err="1"/>
              <a:t>ein</a:t>
            </a:r>
            <a:r>
              <a:rPr lang="hr-HR" sz="3400" dirty="0"/>
              <a:t> </a:t>
            </a:r>
            <a:r>
              <a:rPr lang="hr-HR" sz="3400" dirty="0" err="1"/>
              <a:t>großer</a:t>
            </a:r>
            <a:r>
              <a:rPr lang="hr-HR" sz="3400" dirty="0"/>
              <a:t> </a:t>
            </a:r>
            <a:r>
              <a:rPr lang="hr-HR" sz="3400" dirty="0" err="1"/>
              <a:t>Garten</a:t>
            </a:r>
            <a:r>
              <a:rPr lang="hr-HR" sz="3400" dirty="0"/>
              <a:t> </a:t>
            </a:r>
            <a:r>
              <a:rPr lang="hr-HR" sz="3400" dirty="0" err="1"/>
              <a:t>wäre</a:t>
            </a:r>
            <a:r>
              <a:rPr lang="hr-HR" sz="3400" dirty="0"/>
              <a:t> ideal. </a:t>
            </a:r>
            <a:r>
              <a:rPr lang="hr-HR" sz="3400" dirty="0" err="1"/>
              <a:t>Wichtig</a:t>
            </a:r>
            <a:r>
              <a:rPr lang="hr-HR" sz="3400" dirty="0"/>
              <a:t> </a:t>
            </a:r>
            <a:r>
              <a:rPr lang="hr-HR" sz="3400" dirty="0" err="1"/>
              <a:t>für</a:t>
            </a:r>
            <a:r>
              <a:rPr lang="hr-HR" sz="3400" dirty="0"/>
              <a:t> </a:t>
            </a:r>
            <a:r>
              <a:rPr lang="hr-HR" sz="3400" dirty="0" err="1"/>
              <a:t>mich</a:t>
            </a:r>
            <a:r>
              <a:rPr lang="hr-HR" sz="3400" dirty="0"/>
              <a:t> </a:t>
            </a:r>
            <a:r>
              <a:rPr lang="hr-HR" sz="3400" dirty="0" err="1"/>
              <a:t>wäre</a:t>
            </a:r>
            <a:r>
              <a:rPr lang="hr-HR" sz="3400" dirty="0"/>
              <a:t>, </a:t>
            </a:r>
            <a:r>
              <a:rPr lang="hr-HR" sz="3400" dirty="0" err="1"/>
              <a:t>dass</a:t>
            </a:r>
            <a:r>
              <a:rPr lang="hr-HR" sz="3400" dirty="0"/>
              <a:t> </a:t>
            </a:r>
            <a:r>
              <a:rPr lang="hr-HR" sz="3400" dirty="0" err="1"/>
              <a:t>ich</a:t>
            </a:r>
            <a:r>
              <a:rPr lang="hr-HR" sz="3400" dirty="0"/>
              <a:t> </a:t>
            </a:r>
            <a:r>
              <a:rPr lang="hr-HR" sz="3400" dirty="0" err="1"/>
              <a:t>viele</a:t>
            </a:r>
            <a:r>
              <a:rPr lang="hr-HR" sz="3400" dirty="0"/>
              <a:t> </a:t>
            </a:r>
            <a:r>
              <a:rPr lang="hr-HR" sz="3400" dirty="0" err="1"/>
              <a:t>Freunde</a:t>
            </a:r>
            <a:r>
              <a:rPr lang="hr-HR" sz="3400" dirty="0"/>
              <a:t> </a:t>
            </a:r>
            <a:r>
              <a:rPr lang="hr-HR" sz="3400" dirty="0" err="1"/>
              <a:t>hätte</a:t>
            </a:r>
            <a:r>
              <a:rPr lang="hr-HR" sz="3400" dirty="0"/>
              <a:t>, </a:t>
            </a:r>
            <a:r>
              <a:rPr lang="hr-HR" sz="3400" dirty="0" err="1"/>
              <a:t>die</a:t>
            </a:r>
            <a:r>
              <a:rPr lang="hr-HR" sz="3400" dirty="0"/>
              <a:t> </a:t>
            </a:r>
            <a:r>
              <a:rPr lang="hr-HR" sz="3400" dirty="0" err="1"/>
              <a:t>bei</a:t>
            </a:r>
            <a:r>
              <a:rPr lang="hr-HR" sz="3400" dirty="0"/>
              <a:t> mir </a:t>
            </a:r>
            <a:r>
              <a:rPr lang="hr-HR" sz="3400" dirty="0" err="1"/>
              <a:t>einen</a:t>
            </a:r>
            <a:r>
              <a:rPr lang="hr-HR" sz="3400" dirty="0"/>
              <a:t> </a:t>
            </a:r>
            <a:r>
              <a:rPr lang="hr-HR" sz="3400" dirty="0" err="1"/>
              <a:t>gemütlichen</a:t>
            </a:r>
            <a:r>
              <a:rPr lang="hr-HR" sz="3400" dirty="0"/>
              <a:t> </a:t>
            </a:r>
            <a:r>
              <a:rPr lang="hr-HR" sz="3400" dirty="0" err="1"/>
              <a:t>Abend</a:t>
            </a:r>
            <a:r>
              <a:rPr lang="hr-HR" sz="3400" dirty="0"/>
              <a:t> </a:t>
            </a:r>
            <a:r>
              <a:rPr lang="hr-HR" sz="3400" dirty="0" err="1"/>
              <a:t>verbringen</a:t>
            </a:r>
            <a:r>
              <a:rPr lang="hr-HR" sz="3400" dirty="0"/>
              <a:t> </a:t>
            </a:r>
            <a:r>
              <a:rPr lang="hr-HR" sz="3400" dirty="0" err="1"/>
              <a:t>würden</a:t>
            </a:r>
            <a:r>
              <a:rPr lang="hr-HR" sz="3400" dirty="0"/>
              <a:t>. </a:t>
            </a:r>
            <a:r>
              <a:rPr lang="hr-HR" sz="3400" dirty="0" err="1"/>
              <a:t>Ein</a:t>
            </a:r>
            <a:r>
              <a:rPr lang="hr-HR" sz="3400" dirty="0"/>
              <a:t> </a:t>
            </a:r>
            <a:r>
              <a:rPr lang="hr-HR" sz="3400" dirty="0" err="1"/>
              <a:t>Kind</a:t>
            </a:r>
            <a:r>
              <a:rPr lang="hr-HR" sz="3400" dirty="0"/>
              <a:t> </a:t>
            </a:r>
            <a:r>
              <a:rPr lang="hr-HR" sz="3400" dirty="0" err="1"/>
              <a:t>möchte</a:t>
            </a:r>
            <a:r>
              <a:rPr lang="hr-HR" sz="3400" dirty="0"/>
              <a:t> </a:t>
            </a:r>
            <a:r>
              <a:rPr lang="hr-HR" sz="3400" dirty="0" err="1"/>
              <a:t>ich</a:t>
            </a:r>
            <a:r>
              <a:rPr lang="hr-HR" sz="3400" dirty="0"/>
              <a:t> </a:t>
            </a:r>
            <a:r>
              <a:rPr lang="hr-HR" sz="3400" dirty="0" err="1"/>
              <a:t>auch</a:t>
            </a:r>
            <a:r>
              <a:rPr lang="hr-HR" sz="3400" dirty="0"/>
              <a:t> </a:t>
            </a:r>
            <a:r>
              <a:rPr lang="hr-HR" sz="3400" dirty="0" err="1"/>
              <a:t>haben</a:t>
            </a:r>
            <a:r>
              <a:rPr lang="hr-HR" sz="3400" dirty="0"/>
              <a:t>, </a:t>
            </a:r>
            <a:r>
              <a:rPr lang="hr-HR" sz="3400" dirty="0" err="1"/>
              <a:t>das</a:t>
            </a:r>
            <a:r>
              <a:rPr lang="hr-HR" sz="3400" dirty="0"/>
              <a:t> </a:t>
            </a:r>
            <a:r>
              <a:rPr lang="hr-HR" sz="3400" dirty="0" err="1"/>
              <a:t>mein</a:t>
            </a:r>
            <a:r>
              <a:rPr lang="hr-HR" sz="3400" dirty="0"/>
              <a:t> Mann </a:t>
            </a:r>
            <a:r>
              <a:rPr lang="hr-HR" sz="3400" dirty="0" err="1"/>
              <a:t>und</a:t>
            </a:r>
            <a:r>
              <a:rPr lang="hr-HR" sz="3400" dirty="0"/>
              <a:t> </a:t>
            </a:r>
            <a:r>
              <a:rPr lang="hr-HR" sz="3400" dirty="0" err="1"/>
              <a:t>ich</a:t>
            </a:r>
            <a:r>
              <a:rPr lang="hr-HR" sz="3400" dirty="0"/>
              <a:t> </a:t>
            </a:r>
            <a:r>
              <a:rPr lang="hr-HR" sz="3400" dirty="0" err="1"/>
              <a:t>liebhaben</a:t>
            </a:r>
            <a:r>
              <a:rPr lang="hr-HR" sz="3400" dirty="0"/>
              <a:t> </a:t>
            </a:r>
            <a:r>
              <a:rPr lang="hr-HR" sz="3400" dirty="0" err="1"/>
              <a:t>würden</a:t>
            </a:r>
            <a:r>
              <a:rPr lang="hr-HR" sz="3400" dirty="0"/>
              <a:t>. </a:t>
            </a:r>
            <a:r>
              <a:rPr lang="hr-HR" sz="3400" dirty="0" err="1"/>
              <a:t>Die</a:t>
            </a:r>
            <a:r>
              <a:rPr lang="hr-HR" sz="3400" dirty="0"/>
              <a:t> </a:t>
            </a:r>
            <a:r>
              <a:rPr lang="hr-HR" sz="3400" dirty="0" err="1"/>
              <a:t>Hausarbeit</a:t>
            </a:r>
            <a:r>
              <a:rPr lang="hr-HR" sz="3400" dirty="0"/>
              <a:t> </a:t>
            </a:r>
            <a:r>
              <a:rPr lang="hr-HR" sz="3400" dirty="0" err="1"/>
              <a:t>müssten</a:t>
            </a:r>
            <a:r>
              <a:rPr lang="hr-HR" sz="3400" dirty="0"/>
              <a:t> </a:t>
            </a:r>
            <a:r>
              <a:rPr lang="hr-HR" sz="3400" dirty="0" err="1"/>
              <a:t>mein</a:t>
            </a:r>
            <a:r>
              <a:rPr lang="hr-HR" sz="3400" dirty="0"/>
              <a:t> Mann </a:t>
            </a:r>
            <a:r>
              <a:rPr lang="hr-HR" sz="3400" dirty="0" err="1"/>
              <a:t>und</a:t>
            </a:r>
            <a:r>
              <a:rPr lang="hr-HR" sz="3400" dirty="0"/>
              <a:t> </a:t>
            </a:r>
            <a:r>
              <a:rPr lang="hr-HR" sz="3400" dirty="0" err="1"/>
              <a:t>ich</a:t>
            </a:r>
            <a:r>
              <a:rPr lang="hr-HR" sz="3400" dirty="0"/>
              <a:t> </a:t>
            </a:r>
            <a:r>
              <a:rPr lang="hr-HR" sz="3400" dirty="0" err="1"/>
              <a:t>uns</a:t>
            </a:r>
            <a:r>
              <a:rPr lang="hr-HR" sz="3400" dirty="0"/>
              <a:t> </a:t>
            </a:r>
            <a:r>
              <a:rPr lang="hr-HR" sz="3400" dirty="0" err="1"/>
              <a:t>teilen</a:t>
            </a:r>
            <a:r>
              <a:rPr lang="hr-HR" sz="3400" dirty="0"/>
              <a:t> </a:t>
            </a:r>
            <a:r>
              <a:rPr lang="hr-HR" sz="3400" dirty="0" err="1"/>
              <a:t>und</a:t>
            </a:r>
            <a:r>
              <a:rPr lang="hr-HR" sz="3400" dirty="0"/>
              <a:t> </a:t>
            </a:r>
            <a:r>
              <a:rPr lang="hr-HR" sz="3400" dirty="0" err="1"/>
              <a:t>er</a:t>
            </a:r>
            <a:r>
              <a:rPr lang="hr-HR" sz="3400" dirty="0"/>
              <a:t> </a:t>
            </a:r>
            <a:r>
              <a:rPr lang="hr-HR" sz="3400" dirty="0" err="1"/>
              <a:t>müsste</a:t>
            </a:r>
            <a:r>
              <a:rPr lang="hr-HR" sz="3400" dirty="0"/>
              <a:t> </a:t>
            </a:r>
            <a:r>
              <a:rPr lang="hr-HR" sz="3400" dirty="0" err="1"/>
              <a:t>mich</a:t>
            </a:r>
            <a:r>
              <a:rPr lang="hr-HR" sz="3400" dirty="0"/>
              <a:t> </a:t>
            </a:r>
            <a:r>
              <a:rPr lang="hr-HR" sz="3400" dirty="0" err="1"/>
              <a:t>und</a:t>
            </a:r>
            <a:r>
              <a:rPr lang="hr-HR" sz="3400" dirty="0"/>
              <a:t> </a:t>
            </a:r>
            <a:r>
              <a:rPr lang="hr-HR" sz="3400" dirty="0" err="1"/>
              <a:t>meine</a:t>
            </a:r>
            <a:r>
              <a:rPr lang="hr-HR" sz="3400" dirty="0"/>
              <a:t> </a:t>
            </a:r>
            <a:r>
              <a:rPr lang="hr-HR" sz="3400" dirty="0" err="1"/>
              <a:t>Schwächen</a:t>
            </a:r>
            <a:r>
              <a:rPr lang="hr-HR" sz="3400" dirty="0"/>
              <a:t> </a:t>
            </a:r>
            <a:r>
              <a:rPr lang="hr-HR" sz="3400" dirty="0" err="1"/>
              <a:t>verstehen</a:t>
            </a:r>
            <a:r>
              <a:rPr lang="hr-HR" sz="3400" dirty="0"/>
              <a:t>. </a:t>
            </a:r>
            <a:r>
              <a:rPr lang="hr-HR" sz="3400" dirty="0" err="1"/>
              <a:t>Vielleicht</a:t>
            </a:r>
            <a:r>
              <a:rPr lang="hr-HR" sz="3400" dirty="0"/>
              <a:t> </a:t>
            </a:r>
            <a:r>
              <a:rPr lang="hr-HR" sz="3400" dirty="0" err="1"/>
              <a:t>könnten</a:t>
            </a:r>
            <a:r>
              <a:rPr lang="hr-HR" sz="3400" dirty="0"/>
              <a:t> </a:t>
            </a:r>
            <a:r>
              <a:rPr lang="hr-HR" sz="3400" dirty="0" err="1"/>
              <a:t>meine</a:t>
            </a:r>
            <a:r>
              <a:rPr lang="hr-HR" sz="3400" dirty="0"/>
              <a:t> </a:t>
            </a:r>
            <a:r>
              <a:rPr lang="hr-HR" sz="3400" dirty="0" err="1"/>
              <a:t>Träume</a:t>
            </a:r>
            <a:r>
              <a:rPr lang="hr-HR" sz="3400" dirty="0"/>
              <a:t> </a:t>
            </a:r>
            <a:r>
              <a:rPr lang="hr-HR" sz="3400" dirty="0" err="1"/>
              <a:t>in</a:t>
            </a:r>
            <a:r>
              <a:rPr lang="hr-HR" sz="3400" dirty="0"/>
              <a:t> </a:t>
            </a:r>
            <a:r>
              <a:rPr lang="hr-HR" sz="3400" dirty="0" err="1"/>
              <a:t>Erfüllung</a:t>
            </a:r>
            <a:r>
              <a:rPr lang="hr-HR" sz="3400" dirty="0"/>
              <a:t> </a:t>
            </a:r>
            <a:r>
              <a:rPr lang="hr-HR" sz="3400" dirty="0" err="1"/>
              <a:t>gehen</a:t>
            </a:r>
            <a:r>
              <a:rPr lang="hr-HR" sz="3400" dirty="0"/>
              <a:t>. </a:t>
            </a:r>
            <a:r>
              <a:rPr lang="hr-HR" sz="3400" dirty="0" err="1"/>
              <a:t>Ich</a:t>
            </a:r>
            <a:r>
              <a:rPr lang="hr-HR" sz="3400" dirty="0"/>
              <a:t> </a:t>
            </a:r>
            <a:r>
              <a:rPr lang="hr-HR" sz="3400" dirty="0" err="1"/>
              <a:t>würde</a:t>
            </a:r>
            <a:r>
              <a:rPr lang="hr-HR" sz="3400" dirty="0"/>
              <a:t> mir </a:t>
            </a:r>
            <a:r>
              <a:rPr lang="hr-HR" sz="3400" dirty="0" err="1"/>
              <a:t>das</a:t>
            </a:r>
            <a:r>
              <a:rPr lang="hr-HR" sz="3400" dirty="0"/>
              <a:t> </a:t>
            </a:r>
            <a:r>
              <a:rPr lang="hr-HR" sz="3400" dirty="0" err="1"/>
              <a:t>sehr</a:t>
            </a:r>
            <a:r>
              <a:rPr lang="hr-HR" sz="3400" dirty="0"/>
              <a:t> </a:t>
            </a:r>
            <a:r>
              <a:rPr lang="hr-HR" sz="3400" dirty="0" err="1"/>
              <a:t>wünschen</a:t>
            </a:r>
            <a:r>
              <a:rPr lang="hr-HR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59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4C47F8-CB4F-4440-967B-A60BEEBB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Konjunktiv</a:t>
            </a:r>
            <a:r>
              <a:rPr lang="hr-HR" dirty="0"/>
              <a:t> </a:t>
            </a:r>
            <a:r>
              <a:rPr lang="hr-HR" dirty="0" err="1"/>
              <a:t>Präteritum</a:t>
            </a:r>
            <a:r>
              <a:rPr lang="hr-HR" dirty="0"/>
              <a:t>  </a:t>
            </a:r>
            <a:r>
              <a:rPr lang="hr-HR" dirty="0" err="1"/>
              <a:t>oder</a:t>
            </a:r>
            <a:r>
              <a:rPr lang="hr-HR" dirty="0"/>
              <a:t> </a:t>
            </a:r>
            <a:r>
              <a:rPr lang="hr-HR" dirty="0" err="1"/>
              <a:t>Konjunktiv</a:t>
            </a:r>
            <a:r>
              <a:rPr lang="hr-HR" dirty="0"/>
              <a:t> II.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D4731F-C4C0-4A37-BF5F-4DB248CD1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Koristi se za izražavanje:</a:t>
            </a:r>
          </a:p>
          <a:p>
            <a:r>
              <a:rPr lang="hr-HR" dirty="0"/>
              <a:t>želja</a:t>
            </a:r>
          </a:p>
          <a:p>
            <a:r>
              <a:rPr lang="hr-HR" dirty="0"/>
              <a:t>molbi</a:t>
            </a:r>
          </a:p>
          <a:p>
            <a:r>
              <a:rPr lang="hr-HR" dirty="0"/>
              <a:t>ljubaznih pitanja</a:t>
            </a:r>
          </a:p>
          <a:p>
            <a:r>
              <a:rPr lang="hr-HR" dirty="0"/>
              <a:t>pretpostavki</a:t>
            </a:r>
          </a:p>
          <a:p>
            <a:r>
              <a:rPr lang="hr-HR" dirty="0"/>
              <a:t>mogućnosti koje se mogu, ali i ne moraju ostvariti</a:t>
            </a:r>
          </a:p>
        </p:txBody>
      </p:sp>
      <p:pic>
        <p:nvPicPr>
          <p:cNvPr id="5" name="Slika 4" descr="Slika na kojoj se prikazuje tekst, priroda, noćno nebo&#10;&#10;Opis je automatski generiran">
            <a:extLst>
              <a:ext uri="{FF2B5EF4-FFF2-40B4-BE49-F238E27FC236}">
                <a16:creationId xmlns:a16="http://schemas.microsoft.com/office/drawing/2014/main" id="{38337F6A-B8FC-4414-B7CF-65D9B897A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90" y="2243138"/>
            <a:ext cx="2447925" cy="1866900"/>
          </a:xfrm>
          <a:prstGeom prst="rect">
            <a:avLst/>
          </a:prstGeom>
        </p:spPr>
      </p:pic>
      <p:pic>
        <p:nvPicPr>
          <p:cNvPr id="7" name="Slika 6" descr="Slika na kojoj se prikazuje tekst&#10;&#10;Opis je automatski generiran">
            <a:extLst>
              <a:ext uri="{FF2B5EF4-FFF2-40B4-BE49-F238E27FC236}">
                <a16:creationId xmlns:a16="http://schemas.microsoft.com/office/drawing/2014/main" id="{AE92B6FA-0E5B-49CF-8D11-D081690908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62" y="1874045"/>
            <a:ext cx="2466975" cy="1847850"/>
          </a:xfrm>
          <a:prstGeom prst="rect">
            <a:avLst/>
          </a:prstGeom>
        </p:spPr>
      </p:pic>
      <p:pic>
        <p:nvPicPr>
          <p:cNvPr id="9" name="Slika 8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D0AED8B3-AB5F-4EB4-ADC4-E5802E5D44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59" y="3861595"/>
            <a:ext cx="2781300" cy="1638300"/>
          </a:xfrm>
          <a:prstGeom prst="rect">
            <a:avLst/>
          </a:prstGeom>
        </p:spPr>
      </p:pic>
      <p:pic>
        <p:nvPicPr>
          <p:cNvPr id="11" name="Slika 10" descr="Slika na kojoj se prikazuje tekst, osoba, mlado, nošenje&#10;&#10;Opis je automatski generiran">
            <a:extLst>
              <a:ext uri="{FF2B5EF4-FFF2-40B4-BE49-F238E27FC236}">
                <a16:creationId xmlns:a16="http://schemas.microsoft.com/office/drawing/2014/main" id="{5DEA45A2-9C07-401A-A065-5955991646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032375"/>
            <a:ext cx="3028950" cy="1514475"/>
          </a:xfrm>
          <a:prstGeom prst="rect">
            <a:avLst/>
          </a:prstGeom>
        </p:spPr>
      </p:pic>
      <p:pic>
        <p:nvPicPr>
          <p:cNvPr id="13" name="Slika 12" descr="Slika na kojoj se prikazuje tekst&#10;&#10;Opis je automatski generiran">
            <a:extLst>
              <a:ext uri="{FF2B5EF4-FFF2-40B4-BE49-F238E27FC236}">
                <a16:creationId xmlns:a16="http://schemas.microsoft.com/office/drawing/2014/main" id="{BDE3712D-7C0E-4BD1-B296-31443D4A10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4802188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2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8B8ED372-3937-422F-8903-E6C9E132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Wie</a:t>
            </a:r>
            <a:r>
              <a:rPr lang="hr-HR" dirty="0"/>
              <a:t> </a:t>
            </a:r>
            <a:r>
              <a:rPr lang="hr-HR" dirty="0" err="1"/>
              <a:t>soll</a:t>
            </a:r>
            <a:r>
              <a:rPr lang="hr-HR" dirty="0"/>
              <a:t> </a:t>
            </a:r>
            <a:r>
              <a:rPr lang="hr-HR" dirty="0" err="1"/>
              <a:t>Konjunktiv</a:t>
            </a:r>
            <a:r>
              <a:rPr lang="hr-HR" dirty="0"/>
              <a:t> II. </a:t>
            </a:r>
            <a:r>
              <a:rPr lang="hr-HR" dirty="0" err="1"/>
              <a:t>Gebildet</a:t>
            </a:r>
            <a:r>
              <a:rPr lang="hr-HR" dirty="0"/>
              <a:t> </a:t>
            </a:r>
            <a:r>
              <a:rPr lang="hr-HR" dirty="0" err="1"/>
              <a:t>werden</a:t>
            </a:r>
            <a:r>
              <a:rPr lang="hr-HR" dirty="0"/>
              <a:t>?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15A7E9CB-AD97-47E4-8F3D-1EE1172213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/>
              <a:t>Konjunktiv</a:t>
            </a:r>
            <a:r>
              <a:rPr lang="hr-HR" dirty="0"/>
              <a:t> </a:t>
            </a:r>
            <a:r>
              <a:rPr lang="hr-HR" dirty="0" err="1"/>
              <a:t>Präteritum</a:t>
            </a:r>
            <a:r>
              <a:rPr lang="hr-HR" dirty="0"/>
              <a:t> / II.</a:t>
            </a:r>
          </a:p>
          <a:p>
            <a:pPr marL="0" indent="0">
              <a:buNone/>
            </a:pPr>
            <a:r>
              <a:rPr lang="hr-HR" dirty="0" err="1">
                <a:solidFill>
                  <a:srgbClr val="FF0000"/>
                </a:solidFill>
              </a:rPr>
              <a:t>Bei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Hilfsverben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und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Modalverben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/>
          </a:p>
          <a:p>
            <a:r>
              <a:rPr lang="hr-HR" dirty="0" err="1"/>
              <a:t>z.B</a:t>
            </a:r>
            <a:r>
              <a:rPr lang="hr-HR" dirty="0"/>
              <a:t>. </a:t>
            </a:r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wäre</a:t>
            </a:r>
            <a:r>
              <a:rPr lang="hr-HR" dirty="0"/>
              <a:t> </a:t>
            </a:r>
            <a:r>
              <a:rPr lang="hr-HR" dirty="0" err="1"/>
              <a:t>kein</a:t>
            </a:r>
            <a:r>
              <a:rPr lang="hr-HR" dirty="0"/>
              <a:t> </a:t>
            </a:r>
            <a:r>
              <a:rPr lang="hr-HR" dirty="0" err="1"/>
              <a:t>guter</a:t>
            </a:r>
            <a:r>
              <a:rPr lang="hr-HR" dirty="0"/>
              <a:t> </a:t>
            </a:r>
            <a:r>
              <a:rPr lang="hr-HR" dirty="0" err="1"/>
              <a:t>Fußballspieler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Schüler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dürften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/>
              <a:t>nicht</a:t>
            </a:r>
            <a:r>
              <a:rPr lang="hr-HR" dirty="0"/>
              <a:t> im </a:t>
            </a:r>
            <a:r>
              <a:rPr lang="hr-HR" dirty="0" err="1"/>
              <a:t>Unterricht</a:t>
            </a:r>
            <a:r>
              <a:rPr lang="hr-HR" dirty="0"/>
              <a:t> </a:t>
            </a:r>
            <a:r>
              <a:rPr lang="hr-HR" u="sng" dirty="0" err="1"/>
              <a:t>schlafen</a:t>
            </a:r>
            <a:r>
              <a:rPr lang="hr-HR" u="sng" dirty="0"/>
              <a:t>.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340F2AD-602F-4A61-8578-12846CE8A6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err="1"/>
              <a:t>Konditional</a:t>
            </a:r>
            <a:r>
              <a:rPr lang="hr-HR" dirty="0"/>
              <a:t>: </a:t>
            </a:r>
            <a:r>
              <a:rPr lang="hr-HR" dirty="0" err="1"/>
              <a:t>würde</a:t>
            </a:r>
            <a:r>
              <a:rPr lang="hr-HR" dirty="0"/>
              <a:t> + Infinitiv</a:t>
            </a:r>
          </a:p>
          <a:p>
            <a:pPr marL="0" indent="0">
              <a:buNone/>
            </a:pPr>
            <a:r>
              <a:rPr lang="hr-HR" dirty="0" err="1">
                <a:solidFill>
                  <a:srgbClr val="FF0000"/>
                </a:solidFill>
              </a:rPr>
              <a:t>Bei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allen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anderen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Verben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dirty="0"/>
          </a:p>
          <a:p>
            <a:r>
              <a:rPr lang="hr-HR" dirty="0" err="1"/>
              <a:t>z.B</a:t>
            </a:r>
            <a:r>
              <a:rPr lang="hr-HR" dirty="0"/>
              <a:t>. </a:t>
            </a:r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würde</a:t>
            </a:r>
            <a:r>
              <a:rPr lang="hr-HR" dirty="0"/>
              <a:t> im </a:t>
            </a:r>
            <a:r>
              <a:rPr lang="hr-HR" dirty="0" err="1"/>
              <a:t>Winter</a:t>
            </a:r>
            <a:r>
              <a:rPr lang="hr-HR" dirty="0"/>
              <a:t> </a:t>
            </a:r>
            <a:r>
              <a:rPr lang="hr-HR" dirty="0" err="1"/>
              <a:t>nicht</a:t>
            </a:r>
            <a:r>
              <a:rPr lang="hr-HR" dirty="0"/>
              <a:t> mit </a:t>
            </a:r>
            <a:r>
              <a:rPr lang="hr-HR" dirty="0" err="1"/>
              <a:t>dem</a:t>
            </a:r>
            <a:r>
              <a:rPr lang="hr-HR" dirty="0"/>
              <a:t> Auto </a:t>
            </a:r>
            <a:r>
              <a:rPr lang="hr-HR" dirty="0" err="1">
                <a:solidFill>
                  <a:srgbClr val="FF0000"/>
                </a:solidFill>
              </a:rPr>
              <a:t>fahren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89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99CCE343-4917-4E40-8584-853F70A2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err="1"/>
              <a:t>Ergänze</a:t>
            </a:r>
            <a:r>
              <a:rPr lang="hr-HR" u="sng" dirty="0"/>
              <a:t> </a:t>
            </a:r>
            <a:r>
              <a:rPr lang="hr-HR" u="sng" dirty="0" err="1"/>
              <a:t>die</a:t>
            </a:r>
            <a:r>
              <a:rPr lang="hr-HR" u="sng" dirty="0"/>
              <a:t> </a:t>
            </a:r>
            <a:r>
              <a:rPr lang="hr-HR" u="sng" dirty="0" err="1"/>
              <a:t>fehlenden</a:t>
            </a:r>
            <a:r>
              <a:rPr lang="hr-HR" u="sng" dirty="0"/>
              <a:t> </a:t>
            </a:r>
            <a:r>
              <a:rPr lang="hr-HR" u="sng" dirty="0" err="1"/>
              <a:t>Formen</a:t>
            </a:r>
            <a:br>
              <a:rPr lang="hr-HR" dirty="0"/>
            </a:br>
            <a:r>
              <a:rPr lang="hr-HR" b="1" dirty="0" err="1"/>
              <a:t>Modalverben</a:t>
            </a:r>
            <a:endParaRPr lang="hr-HR" b="1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1FEF192-89A4-420B-BFD6-927E05A4F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26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             </a:t>
            </a:r>
            <a:r>
              <a:rPr lang="hr-HR" b="1" dirty="0" err="1"/>
              <a:t>dürfen</a:t>
            </a:r>
            <a:r>
              <a:rPr lang="hr-HR" b="1" dirty="0"/>
              <a:t>       </a:t>
            </a:r>
            <a:r>
              <a:rPr lang="hr-HR" b="1" dirty="0" err="1"/>
              <a:t>können</a:t>
            </a:r>
            <a:r>
              <a:rPr lang="hr-HR" b="1" dirty="0"/>
              <a:t>     </a:t>
            </a:r>
            <a:r>
              <a:rPr lang="hr-HR" b="1" dirty="0" err="1"/>
              <a:t>mögen</a:t>
            </a:r>
            <a:r>
              <a:rPr lang="hr-HR" b="1" dirty="0"/>
              <a:t>     </a:t>
            </a:r>
            <a:r>
              <a:rPr lang="hr-HR" b="1" dirty="0" err="1"/>
              <a:t>müssen</a:t>
            </a:r>
            <a:r>
              <a:rPr lang="hr-HR" b="1" dirty="0"/>
              <a:t>       </a:t>
            </a:r>
            <a:r>
              <a:rPr lang="hr-HR" b="1" dirty="0" err="1"/>
              <a:t>sollen</a:t>
            </a:r>
            <a:r>
              <a:rPr lang="hr-HR" b="1" dirty="0"/>
              <a:t>      </a:t>
            </a:r>
            <a:r>
              <a:rPr lang="hr-HR" b="1" dirty="0" err="1"/>
              <a:t>wollen</a:t>
            </a:r>
            <a:endParaRPr lang="hr-HR" b="1" dirty="0"/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        </a:t>
            </a:r>
            <a:r>
              <a:rPr lang="hr-HR" dirty="0" err="1"/>
              <a:t>dürf</a:t>
            </a:r>
            <a:r>
              <a:rPr lang="hr-HR" dirty="0" err="1">
                <a:solidFill>
                  <a:srgbClr val="FF0000"/>
                </a:solidFill>
              </a:rPr>
              <a:t>te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/>
              <a:t>Du</a:t>
            </a:r>
            <a:r>
              <a:rPr lang="hr-HR" dirty="0"/>
              <a:t>                         </a:t>
            </a:r>
            <a:r>
              <a:rPr lang="hr-HR" dirty="0" err="1"/>
              <a:t>könn</a:t>
            </a:r>
            <a:r>
              <a:rPr lang="hr-HR" dirty="0" err="1">
                <a:solidFill>
                  <a:srgbClr val="FF0000"/>
                </a:solidFill>
              </a:rPr>
              <a:t>test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/>
              <a:t>Er                                              </a:t>
            </a:r>
            <a:r>
              <a:rPr lang="hr-HR" dirty="0" err="1"/>
              <a:t>möch</a:t>
            </a:r>
            <a:r>
              <a:rPr lang="hr-HR" dirty="0" err="1">
                <a:solidFill>
                  <a:srgbClr val="FF0000"/>
                </a:solidFill>
              </a:rPr>
              <a:t>te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/>
              <a:t>Wir</a:t>
            </a:r>
            <a:r>
              <a:rPr lang="hr-HR" dirty="0"/>
              <a:t>                                                            </a:t>
            </a:r>
            <a:r>
              <a:rPr lang="hr-HR" dirty="0" err="1"/>
              <a:t>müss</a:t>
            </a:r>
            <a:r>
              <a:rPr lang="hr-HR" dirty="0" err="1">
                <a:solidFill>
                  <a:srgbClr val="FF0000"/>
                </a:solidFill>
              </a:rPr>
              <a:t>ten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/>
              <a:t>Ihr</a:t>
            </a:r>
            <a:r>
              <a:rPr lang="hr-HR" dirty="0"/>
              <a:t>                                                                                 </a:t>
            </a:r>
            <a:r>
              <a:rPr lang="hr-HR" dirty="0" err="1"/>
              <a:t>soll</a:t>
            </a:r>
            <a:r>
              <a:rPr lang="hr-HR" dirty="0" err="1">
                <a:solidFill>
                  <a:srgbClr val="FF0000"/>
                </a:solidFill>
              </a:rPr>
              <a:t>tet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/>
              <a:t>Sie</a:t>
            </a:r>
            <a:r>
              <a:rPr lang="hr-HR" dirty="0"/>
              <a:t>                                                                                                  </a:t>
            </a:r>
            <a:r>
              <a:rPr lang="hr-HR" dirty="0" err="1"/>
              <a:t>woll</a:t>
            </a:r>
            <a:r>
              <a:rPr lang="hr-HR" dirty="0" err="1">
                <a:solidFill>
                  <a:srgbClr val="FF0000"/>
                </a:solidFill>
              </a:rPr>
              <a:t>ten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78965D-5E61-4B47-9EDD-DCA9AAE69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/>
              <a:t>Hilfsverben</a:t>
            </a:r>
            <a:endParaRPr lang="hr-HR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579A31-40BD-40AF-B439-55AB8848C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                </a:t>
            </a:r>
            <a:r>
              <a:rPr lang="hr-HR" b="1" dirty="0" err="1"/>
              <a:t>sein</a:t>
            </a:r>
            <a:r>
              <a:rPr lang="hr-HR" b="1" dirty="0"/>
              <a:t>		</a:t>
            </a:r>
            <a:r>
              <a:rPr lang="hr-HR" b="1" dirty="0" err="1"/>
              <a:t>haben</a:t>
            </a:r>
            <a:r>
              <a:rPr lang="hr-HR" b="1" dirty="0"/>
              <a:t>			</a:t>
            </a:r>
            <a:r>
              <a:rPr lang="hr-HR" b="1" dirty="0" err="1"/>
              <a:t>werden</a:t>
            </a:r>
            <a:endParaRPr lang="hr-HR" b="1" dirty="0"/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         </a:t>
            </a:r>
            <a:r>
              <a:rPr lang="hr-HR" dirty="0" err="1">
                <a:solidFill>
                  <a:srgbClr val="FF0000"/>
                </a:solidFill>
              </a:rPr>
              <a:t>wäre</a:t>
            </a:r>
            <a:r>
              <a:rPr lang="hr-HR" dirty="0">
                <a:solidFill>
                  <a:srgbClr val="FF0000"/>
                </a:solidFill>
              </a:rPr>
              <a:t>		             -te                                     -</a:t>
            </a:r>
          </a:p>
          <a:p>
            <a:pPr marL="0" indent="0">
              <a:buNone/>
            </a:pPr>
            <a:r>
              <a:rPr lang="hr-HR" dirty="0" err="1"/>
              <a:t>Du</a:t>
            </a:r>
            <a:r>
              <a:rPr lang="hr-HR" dirty="0"/>
              <a:t>                    </a:t>
            </a:r>
            <a:r>
              <a:rPr lang="hr-HR" dirty="0">
                <a:solidFill>
                  <a:srgbClr val="FF0000"/>
                </a:solidFill>
              </a:rPr>
              <a:t>-st               </a:t>
            </a:r>
            <a:r>
              <a:rPr lang="hr-HR" dirty="0" err="1">
                <a:solidFill>
                  <a:srgbClr val="FF0000"/>
                </a:solidFill>
              </a:rPr>
              <a:t>hättest</a:t>
            </a:r>
            <a:r>
              <a:rPr lang="hr-HR" dirty="0">
                <a:solidFill>
                  <a:srgbClr val="FF0000"/>
                </a:solidFill>
              </a:rPr>
              <a:t>                                           -st</a:t>
            </a:r>
          </a:p>
          <a:p>
            <a:pPr marL="0" indent="0">
              <a:buNone/>
            </a:pPr>
            <a:r>
              <a:rPr lang="hr-HR" dirty="0"/>
              <a:t>Er                       </a:t>
            </a:r>
            <a:r>
              <a:rPr lang="hr-HR" dirty="0">
                <a:solidFill>
                  <a:srgbClr val="FF0000"/>
                </a:solidFill>
              </a:rPr>
              <a:t>-                              -te                        </a:t>
            </a:r>
            <a:r>
              <a:rPr lang="hr-HR" dirty="0" err="1">
                <a:solidFill>
                  <a:srgbClr val="FF0000"/>
                </a:solidFill>
              </a:rPr>
              <a:t>würde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/>
              <a:t>Wir</a:t>
            </a:r>
            <a:r>
              <a:rPr lang="hr-HR" dirty="0"/>
              <a:t>                  </a:t>
            </a:r>
            <a:r>
              <a:rPr lang="hr-HR" dirty="0">
                <a:solidFill>
                  <a:srgbClr val="FF0000"/>
                </a:solidFill>
              </a:rPr>
              <a:t>-</a:t>
            </a:r>
            <a:r>
              <a:rPr lang="hr-HR" dirty="0" err="1">
                <a:solidFill>
                  <a:srgbClr val="FF0000"/>
                </a:solidFill>
              </a:rPr>
              <a:t>en</a:t>
            </a:r>
            <a:r>
              <a:rPr lang="hr-HR" dirty="0">
                <a:solidFill>
                  <a:srgbClr val="FF0000"/>
                </a:solidFill>
              </a:rPr>
              <a:t>                            -ten                                  -</a:t>
            </a:r>
            <a:r>
              <a:rPr lang="hr-HR" dirty="0" err="1">
                <a:solidFill>
                  <a:srgbClr val="FF0000"/>
                </a:solidFill>
              </a:rPr>
              <a:t>en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/>
              <a:t>Ihr</a:t>
            </a:r>
            <a:r>
              <a:rPr lang="hr-HR" dirty="0"/>
              <a:t>                     </a:t>
            </a:r>
            <a:r>
              <a:rPr lang="hr-HR" dirty="0">
                <a:solidFill>
                  <a:srgbClr val="FF0000"/>
                </a:solidFill>
              </a:rPr>
              <a:t>-t                             -</a:t>
            </a:r>
            <a:r>
              <a:rPr lang="hr-HR" dirty="0" err="1">
                <a:solidFill>
                  <a:srgbClr val="FF0000"/>
                </a:solidFill>
              </a:rPr>
              <a:t>tet</a:t>
            </a:r>
            <a:r>
              <a:rPr lang="hr-HR" dirty="0">
                <a:solidFill>
                  <a:srgbClr val="FF0000"/>
                </a:solidFill>
              </a:rPr>
              <a:t>                                   -t </a:t>
            </a:r>
          </a:p>
          <a:p>
            <a:pPr marL="0" indent="0">
              <a:buNone/>
            </a:pPr>
            <a:r>
              <a:rPr lang="hr-HR" dirty="0" err="1"/>
              <a:t>Sie</a:t>
            </a:r>
            <a:r>
              <a:rPr lang="hr-HR" dirty="0"/>
              <a:t>                   </a:t>
            </a:r>
            <a:r>
              <a:rPr lang="hr-HR" dirty="0">
                <a:solidFill>
                  <a:srgbClr val="FF0000"/>
                </a:solidFill>
              </a:rPr>
              <a:t>-</a:t>
            </a:r>
            <a:r>
              <a:rPr lang="hr-HR" dirty="0" err="1">
                <a:solidFill>
                  <a:srgbClr val="FF0000"/>
                </a:solidFill>
              </a:rPr>
              <a:t>en</a:t>
            </a:r>
            <a:r>
              <a:rPr lang="hr-HR" dirty="0">
                <a:solidFill>
                  <a:srgbClr val="FF0000"/>
                </a:solidFill>
              </a:rPr>
              <a:t>                            -ten                                  -</a:t>
            </a:r>
            <a:r>
              <a:rPr lang="hr-HR" dirty="0" err="1">
                <a:solidFill>
                  <a:srgbClr val="FF0000"/>
                </a:solidFill>
              </a:rPr>
              <a:t>en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80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266</Words>
  <Application>Microsoft Office PowerPoint</Application>
  <PresentationFormat>Široki zaslon</PresentationFormat>
  <Paragraphs>39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Höfliche Bitten und Aufforderungen ausdrücken</vt:lpstr>
      <vt:lpstr>Mit 30 Jahren…</vt:lpstr>
      <vt:lpstr>Konjunktiv Präteritum  oder Konjunktiv II.</vt:lpstr>
      <vt:lpstr>Wie soll Konjunktiv II. Gebildet werden?</vt:lpstr>
      <vt:lpstr>Ergänze die fehlenden Formen Modalverben</vt:lpstr>
      <vt:lpstr>Hilfsverben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Höfliche Bitten und Aufforderungen ausdrücken</dc:title>
  <dc:creator>Marina Ivančić Komadina</dc:creator>
  <cp:lastModifiedBy>Marina Ivančić Komadina</cp:lastModifiedBy>
  <cp:revision>4</cp:revision>
  <dcterms:created xsi:type="dcterms:W3CDTF">2021-03-16T11:06:20Z</dcterms:created>
  <dcterms:modified xsi:type="dcterms:W3CDTF">2021-03-16T11:44:17Z</dcterms:modified>
</cp:coreProperties>
</file>