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8C76BD-ED1F-47C3-8265-8263C8A4A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74F6784-E8A9-4611-9E96-2C74F26A8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D5E652-C3E5-4459-994A-0DC9F1AF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3905FEB-0276-4347-BC53-F5234843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B871F4-863F-4E81-B702-84497484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4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5CCE73-BEC8-41CE-B8D0-43BEEF37E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4643B59-E1D1-4098-87AB-72011D2C0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AF5BBA6-D906-4F33-ACDD-0934943DC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6380B8-0EBB-4FEE-B374-4343F7D0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2FEBFC-4268-4B65-8580-B2A41E0EC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434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BE273AA-E3EB-4F9E-9EAC-57A624374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B202BA5-FF9F-4A91-B5EF-B13634F20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446151-161C-42B8-B92C-6144B1FDC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6D52703-6881-42A7-B4B9-1224903A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B4DEBD1-B2FE-4570-9A76-0EA9524B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059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C5DDC8-6AA9-470E-848D-75C69BF67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3C5F0A-E449-491C-86DF-97C4B08DB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DC7C0B-3035-4199-B208-4B3A1538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5BAB7AE-D65E-4262-B9E0-C55E8982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C7495C6-BD21-4B82-9C30-EDA3D7F5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977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4084F8-8CE7-4543-A2C1-DAA0C2591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B39FD98-E380-42F2-8BCB-4AF19D1E9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C759C78-4DD3-4BBA-BD98-934CCD10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C92AD74-BC6B-4C9A-9FCA-0FCD2647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EAB695-B22E-4EE1-8B89-535B9300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30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E33C1-1670-4407-B9DF-B1E4F56B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FA17BB-E68C-4018-8FA5-823193DCB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12183A9-0721-4874-93DB-FDD4D1A55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E256C56-BAD2-472B-BFAF-B7737A1A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402EA34-165B-4BC2-9C69-660BAC81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3D40FD6-03BB-45BE-BD26-B5A358C4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931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934AB6-F211-4E69-8AAB-6C989B36B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1C233A9-9E39-4B98-B877-B6B47EC10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46A9892-B837-4096-BBCC-041D6278A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C82ECE17-7121-44A2-8D7C-2360E22C0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1309217-C427-4A8C-B865-525543E70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E4EEBF1-3D6C-4832-A2EE-9F660C553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AADE57C-F9F8-4E62-9FDE-141837DFF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6D209BE-B68A-4CD3-85F7-77BC7F569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970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7CA00C-33C6-4624-B292-88ACFCD8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705DBE2-50E0-4CD2-A651-7EB5C52DC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B6C03F5-7348-44B6-B200-CF0A321D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A309319-E512-477E-8CDE-FFA294E6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427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9AEAE7E-7597-4F9A-A386-1FAFE35D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E528E38-03A8-4286-AC48-6A6A5784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0D4E834-A7DE-489E-BFA3-6116E32E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30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7302E8-AB2B-46ED-AE46-C44540DFA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B2B6D0-555D-405A-A153-81A041310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D6ACF3B-E4BB-4072-8794-ED4AAA4DE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A6A74F4-7FB4-4A4A-91CF-D928A761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A32F3E2-E7D5-445B-97DA-FF37C049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D550D56-7457-46AB-B100-638080AF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118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0EFF2A-E2F7-4289-B51C-01DF1CBFB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61A8DE3-315E-46D1-9AAC-39CABC4F1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3095EEC-C222-45B0-90BF-AE8FE409F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7FACDBF-40AC-4357-8715-FB5B186D5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8C691C5-7787-4134-848B-31E2644D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614FA95-5463-46D6-86D8-87CE32809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931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3401882-5EC7-4352-B8A0-AD61E33C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2D8DB46-502F-42AD-A83F-45B4CB3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2A85090-763E-4713-899C-3664F7A30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A0167-B9CD-4CAB-B62F-840B184702A1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F6A39F-267B-422D-A726-7241B3312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CDD073-FC4B-4A28-AB57-BEB8AF08D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9819-D1C9-4875-B37E-50E0A6E31C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87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5F1480D-9D30-448B-AA6C-AB6A26DBE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51974"/>
            <a:ext cx="9144000" cy="1152663"/>
          </a:xfrm>
        </p:spPr>
        <p:txBody>
          <a:bodyPr>
            <a:normAutofit fontScale="90000"/>
          </a:bodyPr>
          <a:lstStyle/>
          <a:p>
            <a:r>
              <a:rPr lang="hr-HR" sz="4400" dirty="0" err="1"/>
              <a:t>Tage</a:t>
            </a:r>
            <a:r>
              <a:rPr lang="hr-HR" sz="4400" dirty="0"/>
              <a:t> </a:t>
            </a:r>
            <a:r>
              <a:rPr lang="hr-HR" sz="4400" dirty="0" err="1"/>
              <a:t>in</a:t>
            </a:r>
            <a:r>
              <a:rPr lang="hr-HR" sz="4400" dirty="0"/>
              <a:t> </a:t>
            </a:r>
            <a:r>
              <a:rPr lang="hr-HR" sz="4400" dirty="0" err="1"/>
              <a:t>der</a:t>
            </a:r>
            <a:r>
              <a:rPr lang="hr-HR" sz="4400" dirty="0"/>
              <a:t> </a:t>
            </a:r>
            <a:r>
              <a:rPr lang="hr-HR" sz="4400" dirty="0" err="1"/>
              <a:t>Woche</a:t>
            </a:r>
            <a:r>
              <a:rPr lang="hr-HR" sz="4400" dirty="0"/>
              <a:t> </a:t>
            </a:r>
            <a:r>
              <a:rPr lang="hr-HR" sz="4400" dirty="0" err="1"/>
              <a:t>und</a:t>
            </a:r>
            <a:r>
              <a:rPr lang="hr-HR" sz="4400" dirty="0"/>
              <a:t> </a:t>
            </a:r>
            <a:r>
              <a:rPr lang="hr-HR" sz="4400" dirty="0" err="1"/>
              <a:t>Tageszeiten</a:t>
            </a:r>
            <a:br>
              <a:rPr lang="hr-HR" sz="4400" dirty="0"/>
            </a:br>
            <a:endParaRPr lang="hr-HR" sz="4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812368D-852B-4BE7-B08C-8CB2D27FA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1718"/>
            <a:ext cx="9144000" cy="646785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1D444D-1BE9-432D-A422-176007E52C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19" b="33728"/>
          <a:stretch/>
        </p:blipFill>
        <p:spPr>
          <a:xfrm>
            <a:off x="838201" y="10"/>
            <a:ext cx="10484412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5418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1B83B3-CC6C-44A0-8718-4D756E81C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Tage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Woche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719A01-55CD-4E3A-992E-2A7A44C46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Montag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Dienstag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Mittwoch</a:t>
            </a:r>
            <a:r>
              <a:rPr lang="hr-HR" dirty="0"/>
              <a:t> </a:t>
            </a:r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Donnerstag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Freitag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Samstag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Sonntag</a:t>
            </a:r>
            <a:endParaRPr lang="hr-HR" dirty="0"/>
          </a:p>
          <a:p>
            <a:r>
              <a:rPr lang="hr-HR" dirty="0" err="1"/>
              <a:t>Samstag</a:t>
            </a:r>
            <a:r>
              <a:rPr lang="hr-HR" dirty="0"/>
              <a:t> + </a:t>
            </a:r>
            <a:r>
              <a:rPr lang="hr-HR" dirty="0" err="1"/>
              <a:t>Sonntag</a:t>
            </a:r>
            <a:r>
              <a:rPr lang="hr-HR" dirty="0"/>
              <a:t> =  </a:t>
            </a:r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Wochenende</a:t>
            </a:r>
            <a:r>
              <a:rPr lang="hr-H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3846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0732285F-279C-4A71-9DE5-573F53344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Temporale</a:t>
            </a:r>
            <a:r>
              <a:rPr lang="hr-HR" dirty="0"/>
              <a:t> </a:t>
            </a:r>
            <a:r>
              <a:rPr lang="hr-HR" dirty="0" err="1"/>
              <a:t>Präpositionen</a:t>
            </a:r>
            <a:r>
              <a:rPr lang="hr-HR" dirty="0"/>
              <a:t> </a:t>
            </a:r>
            <a:br>
              <a:rPr lang="hr-HR" dirty="0"/>
            </a:br>
            <a:r>
              <a:rPr lang="hr-HR" dirty="0" err="1"/>
              <a:t>Frage</a:t>
            </a:r>
            <a:r>
              <a:rPr lang="hr-HR" dirty="0"/>
              <a:t>: </a:t>
            </a:r>
            <a:r>
              <a:rPr lang="hr-HR" dirty="0" err="1"/>
              <a:t>wann</a:t>
            </a:r>
            <a:r>
              <a:rPr lang="hr-HR" dirty="0"/>
              <a:t>? (kada?)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28AF4B5C-453E-42C2-9996-2248F4644B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err="1"/>
              <a:t>Wann</a:t>
            </a:r>
            <a:r>
              <a:rPr lang="hr-HR" dirty="0"/>
              <a:t> </a:t>
            </a:r>
            <a:r>
              <a:rPr lang="hr-HR" dirty="0" err="1"/>
              <a:t>habt</a:t>
            </a:r>
            <a:r>
              <a:rPr lang="hr-HR" dirty="0"/>
              <a:t> </a:t>
            </a:r>
            <a:r>
              <a:rPr lang="hr-HR" dirty="0" err="1"/>
              <a:t>ihr</a:t>
            </a:r>
            <a:r>
              <a:rPr lang="hr-HR" dirty="0"/>
              <a:t> </a:t>
            </a:r>
            <a:r>
              <a:rPr lang="hr-HR" dirty="0" err="1"/>
              <a:t>Deutsch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b="1" dirty="0"/>
              <a:t>Am </a:t>
            </a:r>
            <a:r>
              <a:rPr lang="hr-HR" b="1" dirty="0" err="1"/>
              <a:t>Montag</a:t>
            </a:r>
            <a:r>
              <a:rPr lang="hr-HR" b="1" dirty="0"/>
              <a:t> </a:t>
            </a:r>
            <a:r>
              <a:rPr lang="hr-HR" dirty="0" err="1"/>
              <a:t>haben</a:t>
            </a:r>
            <a:r>
              <a:rPr lang="hr-HR" dirty="0"/>
              <a:t> </a:t>
            </a:r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/>
              <a:t>Deutsch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err="1"/>
              <a:t>Wann</a:t>
            </a:r>
            <a:r>
              <a:rPr lang="hr-HR" dirty="0"/>
              <a:t> </a:t>
            </a:r>
            <a:r>
              <a:rPr lang="hr-HR" dirty="0" err="1"/>
              <a:t>beginnt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Deutschstunde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beginnt</a:t>
            </a:r>
            <a:r>
              <a:rPr lang="hr-HR" dirty="0"/>
              <a:t> </a:t>
            </a:r>
            <a:r>
              <a:rPr lang="hr-HR" b="1" dirty="0"/>
              <a:t>um </a:t>
            </a:r>
            <a:r>
              <a:rPr lang="hr-HR" b="1" dirty="0" err="1"/>
              <a:t>halb</a:t>
            </a:r>
            <a:r>
              <a:rPr lang="hr-HR" b="1" dirty="0"/>
              <a:t> </a:t>
            </a:r>
            <a:r>
              <a:rPr lang="hr-HR" b="1" dirty="0" err="1"/>
              <a:t>zehn</a:t>
            </a:r>
            <a:r>
              <a:rPr lang="hr-HR" dirty="0"/>
              <a:t>.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51AB7B2-FEF7-4F72-9D7C-26977E5F4C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err="1"/>
              <a:t>Wann</a:t>
            </a:r>
            <a:r>
              <a:rPr lang="hr-HR" dirty="0"/>
              <a:t> </a:t>
            </a:r>
            <a:r>
              <a:rPr lang="hr-HR" dirty="0" err="1"/>
              <a:t>lernst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Deutsch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lerne</a:t>
            </a:r>
            <a:r>
              <a:rPr lang="hr-HR" dirty="0"/>
              <a:t> </a:t>
            </a:r>
            <a:r>
              <a:rPr lang="hr-HR" b="1" dirty="0"/>
              <a:t>von 16 bis 17 </a:t>
            </a:r>
            <a:r>
              <a:rPr lang="hr-HR" b="1" dirty="0" err="1"/>
              <a:t>Uhr</a:t>
            </a:r>
            <a:r>
              <a:rPr lang="hr-HR" b="1" dirty="0"/>
              <a:t> </a:t>
            </a:r>
            <a:r>
              <a:rPr lang="hr-HR" dirty="0" err="1"/>
              <a:t>Deutsch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err="1"/>
              <a:t>Wann</a:t>
            </a:r>
            <a:r>
              <a:rPr lang="hr-HR" dirty="0"/>
              <a:t> </a:t>
            </a:r>
            <a:r>
              <a:rPr lang="hr-HR" dirty="0" err="1"/>
              <a:t>gehst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Woche</a:t>
            </a:r>
            <a:r>
              <a:rPr lang="hr-HR" dirty="0"/>
              <a:t> </a:t>
            </a:r>
            <a:r>
              <a:rPr lang="hr-HR" dirty="0" err="1"/>
              <a:t>zur</a:t>
            </a:r>
            <a:r>
              <a:rPr lang="hr-HR" dirty="0"/>
              <a:t> </a:t>
            </a:r>
            <a:r>
              <a:rPr lang="hr-HR" dirty="0" err="1"/>
              <a:t>Schule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b="1" dirty="0"/>
              <a:t>Von </a:t>
            </a:r>
            <a:r>
              <a:rPr lang="hr-HR" b="1" dirty="0" err="1"/>
              <a:t>Montag</a:t>
            </a:r>
            <a:r>
              <a:rPr lang="hr-HR" b="1" dirty="0"/>
              <a:t> bis </a:t>
            </a:r>
            <a:r>
              <a:rPr lang="hr-HR" b="1" dirty="0" err="1"/>
              <a:t>Freitag</a:t>
            </a:r>
            <a:r>
              <a:rPr lang="hr-HR" b="1" dirty="0"/>
              <a:t> </a:t>
            </a:r>
            <a:r>
              <a:rPr lang="hr-HR" dirty="0" err="1"/>
              <a:t>gehe</a:t>
            </a:r>
            <a:r>
              <a:rPr lang="hr-HR" dirty="0"/>
              <a:t> </a:t>
            </a: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Schule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978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7F098852-B922-4B96-BE2F-5287E64ED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Tageszeiten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3E321E5-7021-44A7-8497-84D0EEAD4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Morgen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Vormittag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Mittag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Nachmittag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Abend</a:t>
            </a:r>
            <a:endParaRPr lang="hr-HR" dirty="0"/>
          </a:p>
          <a:p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Nacht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/>
              <a:t>Wann</a:t>
            </a:r>
            <a:r>
              <a:rPr lang="hr-HR" dirty="0"/>
              <a:t> </a:t>
            </a:r>
            <a:r>
              <a:rPr lang="hr-HR" dirty="0" err="1"/>
              <a:t>hast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den</a:t>
            </a:r>
            <a:r>
              <a:rPr lang="hr-HR" dirty="0"/>
              <a:t> </a:t>
            </a:r>
            <a:r>
              <a:rPr lang="hr-HR" dirty="0" err="1"/>
              <a:t>Unterricht</a:t>
            </a:r>
            <a:r>
              <a:rPr lang="hr-HR" dirty="0"/>
              <a:t>?       </a:t>
            </a:r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habe</a:t>
            </a:r>
            <a:r>
              <a:rPr lang="hr-HR" dirty="0"/>
              <a:t> </a:t>
            </a:r>
            <a:r>
              <a:rPr lang="hr-HR" b="1" dirty="0"/>
              <a:t>am</a:t>
            </a:r>
            <a:r>
              <a:rPr lang="hr-HR" dirty="0"/>
              <a:t> </a:t>
            </a:r>
            <a:r>
              <a:rPr lang="hr-HR" dirty="0" err="1"/>
              <a:t>Vormittag</a:t>
            </a:r>
            <a:r>
              <a:rPr lang="hr-HR" dirty="0"/>
              <a:t> </a:t>
            </a:r>
            <a:r>
              <a:rPr lang="hr-HR" dirty="0" err="1"/>
              <a:t>meinen</a:t>
            </a:r>
            <a:r>
              <a:rPr lang="hr-HR" dirty="0"/>
              <a:t> </a:t>
            </a:r>
            <a:r>
              <a:rPr lang="hr-HR" dirty="0" err="1"/>
              <a:t>Unterricht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424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A6AABE-B54C-4373-AF09-BA4C44549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5D85AD6-8D3E-4ACA-A640-CBB59A2B9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Wann</a:t>
            </a:r>
            <a:r>
              <a:rPr lang="hr-HR" dirty="0"/>
              <a:t> </a:t>
            </a:r>
            <a:r>
              <a:rPr lang="hr-HR" dirty="0" err="1"/>
              <a:t>hast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den</a:t>
            </a:r>
            <a:r>
              <a:rPr lang="hr-HR" dirty="0"/>
              <a:t> </a:t>
            </a:r>
            <a:r>
              <a:rPr lang="hr-HR" dirty="0" err="1"/>
              <a:t>Unterricht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b="1" dirty="0"/>
              <a:t>Am</a:t>
            </a:r>
            <a:r>
              <a:rPr lang="hr-HR" dirty="0"/>
              <a:t> </a:t>
            </a:r>
            <a:r>
              <a:rPr lang="hr-HR" dirty="0" err="1"/>
              <a:t>Nachmittag</a:t>
            </a:r>
            <a:r>
              <a:rPr lang="hr-HR" dirty="0"/>
              <a:t> </a:t>
            </a:r>
            <a:r>
              <a:rPr lang="hr-HR" dirty="0" err="1"/>
              <a:t>habe</a:t>
            </a:r>
            <a:r>
              <a:rPr lang="hr-HR" dirty="0"/>
              <a:t> </a:t>
            </a: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den</a:t>
            </a:r>
            <a:r>
              <a:rPr lang="hr-HR" dirty="0"/>
              <a:t> </a:t>
            </a:r>
            <a:r>
              <a:rPr lang="hr-HR" dirty="0" err="1"/>
              <a:t>Unterricht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err="1"/>
              <a:t>Wann</a:t>
            </a:r>
            <a:r>
              <a:rPr lang="hr-HR" dirty="0"/>
              <a:t> </a:t>
            </a:r>
            <a:r>
              <a:rPr lang="hr-HR" dirty="0" err="1"/>
              <a:t>schläfst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schlafe</a:t>
            </a:r>
            <a:r>
              <a:rPr lang="hr-HR" dirty="0"/>
              <a:t> </a:t>
            </a:r>
            <a:r>
              <a:rPr lang="hr-HR" b="1" dirty="0" err="1"/>
              <a:t>in</a:t>
            </a:r>
            <a:r>
              <a:rPr lang="hr-HR" b="1" dirty="0"/>
              <a:t> </a:t>
            </a:r>
            <a:r>
              <a:rPr lang="hr-HR" b="1" dirty="0" err="1"/>
              <a:t>der</a:t>
            </a:r>
            <a:r>
              <a:rPr lang="hr-HR" b="1" dirty="0"/>
              <a:t> </a:t>
            </a:r>
            <a:r>
              <a:rPr lang="hr-HR" dirty="0" err="1"/>
              <a:t>Nacht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18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F8382E-BBC1-4962-8A70-AF0A8BCE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633C93-5F36-4C58-A5F8-0BB5310C4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Robert </a:t>
            </a:r>
            <a:r>
              <a:rPr lang="hr-HR" u="sng" dirty="0" err="1"/>
              <a:t>macht</a:t>
            </a:r>
            <a:r>
              <a:rPr lang="hr-HR" dirty="0"/>
              <a:t> am </a:t>
            </a:r>
            <a:r>
              <a:rPr lang="hr-HR" dirty="0" err="1"/>
              <a:t>Nachmittag</a:t>
            </a:r>
            <a:r>
              <a:rPr lang="hr-HR" dirty="0"/>
              <a:t> Sport.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Am </a:t>
            </a:r>
            <a:r>
              <a:rPr lang="hr-HR" dirty="0" err="1"/>
              <a:t>Nachmittag</a:t>
            </a:r>
            <a:r>
              <a:rPr lang="hr-HR" dirty="0"/>
              <a:t> </a:t>
            </a:r>
            <a:r>
              <a:rPr lang="hr-HR" u="sng" dirty="0" err="1"/>
              <a:t>macht</a:t>
            </a:r>
            <a:r>
              <a:rPr lang="hr-HR" dirty="0"/>
              <a:t> Robert Sport.</a:t>
            </a:r>
          </a:p>
        </p:txBody>
      </p:sp>
    </p:spTree>
    <p:extLst>
      <p:ext uri="{BB962C8B-B14F-4D97-AF65-F5344CB8AC3E}">
        <p14:creationId xmlns:p14="http://schemas.microsoft.com/office/powerpoint/2010/main" val="317841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4686E0-8262-4578-B40E-0100D63E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Unregelmäßige</a:t>
            </a:r>
            <a:r>
              <a:rPr lang="hr-HR" dirty="0"/>
              <a:t> </a:t>
            </a:r>
            <a:r>
              <a:rPr lang="hr-HR" dirty="0" err="1"/>
              <a:t>Verben</a:t>
            </a:r>
            <a:r>
              <a:rPr lang="hr-HR" dirty="0"/>
              <a:t> im </a:t>
            </a:r>
            <a:r>
              <a:rPr lang="hr-HR" dirty="0" err="1"/>
              <a:t>Präsens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E0209A-0E9F-4CD8-8AC2-DC3E98161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/>
              <a:t>schlafen</a:t>
            </a:r>
            <a:r>
              <a:rPr lang="hr-HR" dirty="0"/>
              <a:t> – spavati       </a:t>
            </a:r>
            <a:r>
              <a:rPr lang="hr-HR" dirty="0" err="1"/>
              <a:t>fahren</a:t>
            </a:r>
            <a:r>
              <a:rPr lang="hr-HR" dirty="0"/>
              <a:t> – voziti se         </a:t>
            </a:r>
            <a:r>
              <a:rPr lang="hr-HR" dirty="0" err="1"/>
              <a:t>laufen</a:t>
            </a:r>
            <a:r>
              <a:rPr lang="hr-HR" dirty="0"/>
              <a:t> - trčati</a:t>
            </a:r>
          </a:p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schlafe</a:t>
            </a:r>
            <a:r>
              <a:rPr lang="hr-HR" dirty="0"/>
              <a:t>.                   </a:t>
            </a: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fahre</a:t>
            </a:r>
            <a:r>
              <a:rPr lang="hr-HR" dirty="0"/>
              <a:t>.                      </a:t>
            </a: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laufe</a:t>
            </a:r>
            <a:r>
              <a:rPr lang="hr-HR" dirty="0"/>
              <a:t>. </a:t>
            </a:r>
          </a:p>
          <a:p>
            <a:pPr marL="0" indent="0">
              <a:buNone/>
            </a:pP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schläfst</a:t>
            </a:r>
            <a:r>
              <a:rPr lang="hr-HR" dirty="0"/>
              <a:t>.                  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fährst</a:t>
            </a:r>
            <a:r>
              <a:rPr lang="hr-HR" dirty="0"/>
              <a:t>.                    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läufst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Er </a:t>
            </a:r>
            <a:r>
              <a:rPr lang="hr-HR" dirty="0" err="1"/>
              <a:t>schläft</a:t>
            </a:r>
            <a:r>
              <a:rPr lang="hr-HR" dirty="0"/>
              <a:t>.                     Er </a:t>
            </a:r>
            <a:r>
              <a:rPr lang="hr-HR" dirty="0" err="1"/>
              <a:t>fährt</a:t>
            </a:r>
            <a:r>
              <a:rPr lang="hr-HR" dirty="0"/>
              <a:t>.                          Er </a:t>
            </a:r>
            <a:r>
              <a:rPr lang="hr-HR" dirty="0" err="1"/>
              <a:t>läuft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/>
              <a:t>schlafen</a:t>
            </a:r>
            <a:r>
              <a:rPr lang="hr-HR" dirty="0"/>
              <a:t>.               </a:t>
            </a:r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/>
              <a:t>fahren</a:t>
            </a:r>
            <a:r>
              <a:rPr lang="hr-HR" dirty="0"/>
              <a:t>.                    </a:t>
            </a:r>
            <a:r>
              <a:rPr lang="hr-HR" dirty="0" err="1"/>
              <a:t>Wir</a:t>
            </a:r>
            <a:r>
              <a:rPr lang="hr-HR" dirty="0"/>
              <a:t> </a:t>
            </a:r>
            <a:r>
              <a:rPr lang="hr-HR" dirty="0" err="1"/>
              <a:t>laufen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Ihr</a:t>
            </a:r>
            <a:r>
              <a:rPr lang="hr-HR" dirty="0"/>
              <a:t> </a:t>
            </a:r>
            <a:r>
              <a:rPr lang="hr-HR" dirty="0" err="1"/>
              <a:t>schlaft</a:t>
            </a:r>
            <a:r>
              <a:rPr lang="hr-HR" dirty="0"/>
              <a:t>.                    </a:t>
            </a:r>
            <a:r>
              <a:rPr lang="hr-HR" dirty="0" err="1"/>
              <a:t>Ihr</a:t>
            </a:r>
            <a:r>
              <a:rPr lang="hr-HR" dirty="0"/>
              <a:t> </a:t>
            </a:r>
            <a:r>
              <a:rPr lang="hr-HR" dirty="0" err="1"/>
              <a:t>fahrt</a:t>
            </a:r>
            <a:r>
              <a:rPr lang="hr-HR" dirty="0"/>
              <a:t>.                        </a:t>
            </a:r>
            <a:r>
              <a:rPr lang="hr-HR" dirty="0" err="1"/>
              <a:t>Ihr</a:t>
            </a:r>
            <a:r>
              <a:rPr lang="hr-HR" dirty="0"/>
              <a:t> </a:t>
            </a:r>
            <a:r>
              <a:rPr lang="hr-HR" dirty="0" err="1"/>
              <a:t>lauft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schlafen</a:t>
            </a:r>
            <a:r>
              <a:rPr lang="hr-HR" dirty="0"/>
              <a:t>.                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fahren</a:t>
            </a:r>
            <a:r>
              <a:rPr lang="hr-HR" dirty="0"/>
              <a:t>.                    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laufen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-vokal/samoglasnik a dobiva </a:t>
            </a:r>
            <a:r>
              <a:rPr lang="hr-HR" dirty="0" err="1"/>
              <a:t>prijeglas</a:t>
            </a:r>
            <a:r>
              <a:rPr lang="hr-HR" dirty="0"/>
              <a:t> u 2. i 3. </a:t>
            </a:r>
            <a:r>
              <a:rPr lang="hr-HR"/>
              <a:t>licu jednine.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0629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241</Words>
  <Application>Microsoft Office PowerPoint</Application>
  <PresentationFormat>Široki zaslon</PresentationFormat>
  <Paragraphs>48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Tage in der Woche und Tageszeiten </vt:lpstr>
      <vt:lpstr>Tage in der Woche</vt:lpstr>
      <vt:lpstr>Temporale Präpositionen  Frage: wann? (kada?)</vt:lpstr>
      <vt:lpstr>Tageszeiten</vt:lpstr>
      <vt:lpstr>PowerPoint prezentacija</vt:lpstr>
      <vt:lpstr>PowerPoint prezentacija</vt:lpstr>
      <vt:lpstr>Unregelmäßige Verben im Präsens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Tage in der Woche und Tageszeiten</dc:title>
  <dc:creator>Marina Ivančić Komadina</dc:creator>
  <cp:lastModifiedBy>Marina Ivančić Komadina</cp:lastModifiedBy>
  <cp:revision>3</cp:revision>
  <dcterms:created xsi:type="dcterms:W3CDTF">2021-04-26T13:19:39Z</dcterms:created>
  <dcterms:modified xsi:type="dcterms:W3CDTF">2021-04-26T13:40:27Z</dcterms:modified>
</cp:coreProperties>
</file>